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4660"/>
  </p:normalViewPr>
  <p:slideViewPr>
    <p:cSldViewPr snapToGrid="0">
      <p:cViewPr>
        <p:scale>
          <a:sx n="125" d="100"/>
          <a:sy n="125" d="100"/>
        </p:scale>
        <p:origin x="919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83a34a660104942" providerId="LiveId" clId="{F5634FAD-31D7-4F21-8285-F1C0E757B9B6}"/>
    <pc:docChg chg="undo custSel modSld">
      <pc:chgData name="" userId="f83a34a660104942" providerId="LiveId" clId="{F5634FAD-31D7-4F21-8285-F1C0E757B9B6}" dt="2023-03-17T06:37:14.604" v="17" actId="108"/>
      <pc:docMkLst>
        <pc:docMk/>
      </pc:docMkLst>
      <pc:sldChg chg="addSp delSp modSp">
        <pc:chgData name="" userId="f83a34a660104942" providerId="LiveId" clId="{F5634FAD-31D7-4F21-8285-F1C0E757B9B6}" dt="2023-03-17T06:37:14.604" v="17" actId="108"/>
        <pc:sldMkLst>
          <pc:docMk/>
          <pc:sldMk cId="3148603456" sldId="256"/>
        </pc:sldMkLst>
        <pc:spChg chg="mod topLvl">
          <ac:chgData name="" userId="f83a34a660104942" providerId="LiveId" clId="{F5634FAD-31D7-4F21-8285-F1C0E757B9B6}" dt="2023-03-17T06:36:00.289" v="8" actId="165"/>
          <ac:spMkLst>
            <pc:docMk/>
            <pc:sldMk cId="3148603456" sldId="256"/>
            <ac:spMk id="14" creationId="{7E1D33A4-EAAF-447D-B3CB-B12B694984DD}"/>
          </ac:spMkLst>
        </pc:spChg>
        <pc:spChg chg="mod">
          <ac:chgData name="" userId="f83a34a660104942" providerId="LiveId" clId="{F5634FAD-31D7-4F21-8285-F1C0E757B9B6}" dt="2023-03-17T06:35:19.310" v="3" actId="2085"/>
          <ac:spMkLst>
            <pc:docMk/>
            <pc:sldMk cId="3148603456" sldId="256"/>
            <ac:spMk id="45" creationId="{5C17DB0B-8131-418D-B1FF-1F8B072015B2}"/>
          </ac:spMkLst>
        </pc:spChg>
        <pc:spChg chg="mod">
          <ac:chgData name="" userId="f83a34a660104942" providerId="LiveId" clId="{F5634FAD-31D7-4F21-8285-F1C0E757B9B6}" dt="2023-03-17T06:35:32.989" v="4" actId="207"/>
          <ac:spMkLst>
            <pc:docMk/>
            <pc:sldMk cId="3148603456" sldId="256"/>
            <ac:spMk id="46" creationId="{A1F312C8-36FA-470E-B344-DB930DD43C53}"/>
          </ac:spMkLst>
        </pc:spChg>
        <pc:spChg chg="mod">
          <ac:chgData name="" userId="f83a34a660104942" providerId="LiveId" clId="{F5634FAD-31D7-4F21-8285-F1C0E757B9B6}" dt="2023-03-17T06:35:35.676" v="5" actId="207"/>
          <ac:spMkLst>
            <pc:docMk/>
            <pc:sldMk cId="3148603456" sldId="256"/>
            <ac:spMk id="59" creationId="{BFE47DDC-8CD7-41C3-B908-0F244FAC3DA3}"/>
          </ac:spMkLst>
        </pc:spChg>
        <pc:spChg chg="mod">
          <ac:chgData name="" userId="f83a34a660104942" providerId="LiveId" clId="{F5634FAD-31D7-4F21-8285-F1C0E757B9B6}" dt="2023-03-17T06:37:11.652" v="16" actId="108"/>
          <ac:spMkLst>
            <pc:docMk/>
            <pc:sldMk cId="3148603456" sldId="256"/>
            <ac:spMk id="82" creationId="{4E7B7341-6BC9-47E0-8573-6CA8EE193A17}"/>
          </ac:spMkLst>
        </pc:spChg>
        <pc:grpChg chg="add del">
          <ac:chgData name="" userId="f83a34a660104942" providerId="LiveId" clId="{F5634FAD-31D7-4F21-8285-F1C0E757B9B6}" dt="2023-03-17T06:36:00.289" v="8" actId="165"/>
          <ac:grpSpMkLst>
            <pc:docMk/>
            <pc:sldMk cId="3148603456" sldId="256"/>
            <ac:grpSpMk id="38" creationId="{88DF5E50-8B97-4364-82CC-5EB7689BFAAF}"/>
          </ac:grpSpMkLst>
        </pc:grpChg>
        <pc:picChg chg="del mod topLvl">
          <ac:chgData name="" userId="f83a34a660104942" providerId="LiveId" clId="{F5634FAD-31D7-4F21-8285-F1C0E757B9B6}" dt="2023-03-17T06:36:01.873" v="9" actId="478"/>
          <ac:picMkLst>
            <pc:docMk/>
            <pc:sldMk cId="3148603456" sldId="256"/>
            <ac:picMk id="30" creationId="{DEC47EFD-BB3F-4666-9E87-5F311619CFC5}"/>
          </ac:picMkLst>
        </pc:picChg>
        <pc:picChg chg="add mod">
          <ac:chgData name="" userId="f83a34a660104942" providerId="LiveId" clId="{F5634FAD-31D7-4F21-8285-F1C0E757B9B6}" dt="2023-03-17T06:36:14.959" v="13" actId="1076"/>
          <ac:picMkLst>
            <pc:docMk/>
            <pc:sldMk cId="3148603456" sldId="256"/>
            <ac:picMk id="49" creationId="{C096A5D7-F7ED-4F63-92AD-286A1A614B2C}"/>
          </ac:picMkLst>
        </pc:picChg>
        <pc:cxnChg chg="mod">
          <ac:chgData name="" userId="f83a34a660104942" providerId="LiveId" clId="{F5634FAD-31D7-4F21-8285-F1C0E757B9B6}" dt="2023-03-17T06:36:55.095" v="14" actId="1582"/>
          <ac:cxnSpMkLst>
            <pc:docMk/>
            <pc:sldMk cId="3148603456" sldId="256"/>
            <ac:cxnSpMk id="51" creationId="{387357B7-082C-4AC3-AB36-C0C416853F00}"/>
          </ac:cxnSpMkLst>
        </pc:cxnChg>
        <pc:cxnChg chg="mod">
          <ac:chgData name="" userId="f83a34a660104942" providerId="LiveId" clId="{F5634FAD-31D7-4F21-8285-F1C0E757B9B6}" dt="2023-03-17T06:36:55.095" v="14" actId="1582"/>
          <ac:cxnSpMkLst>
            <pc:docMk/>
            <pc:sldMk cId="3148603456" sldId="256"/>
            <ac:cxnSpMk id="55" creationId="{1DE8D754-AEC1-43CD-8EC6-2D66F007BC79}"/>
          </ac:cxnSpMkLst>
        </pc:cxnChg>
        <pc:cxnChg chg="mod">
          <ac:chgData name="" userId="f83a34a660104942" providerId="LiveId" clId="{F5634FAD-31D7-4F21-8285-F1C0E757B9B6}" dt="2023-03-17T06:37:14.604" v="17" actId="108"/>
          <ac:cxnSpMkLst>
            <pc:docMk/>
            <pc:sldMk cId="3148603456" sldId="256"/>
            <ac:cxnSpMk id="58" creationId="{F78D838D-AFBD-4E7D-B4B6-3D94F6513BD3}"/>
          </ac:cxnSpMkLst>
        </pc:cxnChg>
        <pc:cxnChg chg="mod">
          <ac:chgData name="" userId="f83a34a660104942" providerId="LiveId" clId="{F5634FAD-31D7-4F21-8285-F1C0E757B9B6}" dt="2023-03-17T06:36:55.095" v="14" actId="1582"/>
          <ac:cxnSpMkLst>
            <pc:docMk/>
            <pc:sldMk cId="3148603456" sldId="256"/>
            <ac:cxnSpMk id="63" creationId="{F6066C69-728E-4B08-92AD-40749655902C}"/>
          </ac:cxnSpMkLst>
        </pc:cxnChg>
        <pc:cxnChg chg="mod">
          <ac:chgData name="" userId="f83a34a660104942" providerId="LiveId" clId="{F5634FAD-31D7-4F21-8285-F1C0E757B9B6}" dt="2023-03-17T06:36:55.095" v="14" actId="1582"/>
          <ac:cxnSpMkLst>
            <pc:docMk/>
            <pc:sldMk cId="3148603456" sldId="256"/>
            <ac:cxnSpMk id="64" creationId="{5D7E9821-47AE-484B-820F-1E154D7EBF7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9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9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1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4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5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3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4CBE9-86EB-48B4-A6B1-66CDBC2FB91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DC7FE-20E0-4AFE-863E-518ED60A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C4ACDCF2-BC21-4E6B-A392-65DCEAB0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373" t="56453" r="1823" b="23688"/>
          <a:stretch/>
        </p:blipFill>
        <p:spPr>
          <a:xfrm>
            <a:off x="978447" y="1138843"/>
            <a:ext cx="816076" cy="8199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58623D-771E-4DE6-92AC-982EF28D3F03}"/>
              </a:ext>
            </a:extLst>
          </p:cNvPr>
          <p:cNvSpPr txBox="1"/>
          <p:nvPr/>
        </p:nvSpPr>
        <p:spPr>
          <a:xfrm>
            <a:off x="955832" y="43163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Functional</a:t>
            </a:r>
          </a:p>
          <a:p>
            <a:pPr algn="ctr"/>
            <a:r>
              <a:rPr lang="en-US" sz="1200" dirty="0"/>
              <a:t>States: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E571F6E-91E1-468A-9536-B1DD4C1425FA}"/>
              </a:ext>
            </a:extLst>
          </p:cNvPr>
          <p:cNvGrpSpPr/>
          <p:nvPr/>
        </p:nvGrpSpPr>
        <p:grpSpPr>
          <a:xfrm>
            <a:off x="3883269" y="213659"/>
            <a:ext cx="993641" cy="1034191"/>
            <a:chOff x="4432901" y="213659"/>
            <a:chExt cx="1045479" cy="108814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40419E-97F0-4F35-96F0-2E40E8B389EA}"/>
                </a:ext>
              </a:extLst>
            </p:cNvPr>
            <p:cNvSpPr txBox="1"/>
            <p:nvPr/>
          </p:nvSpPr>
          <p:spPr>
            <a:xfrm>
              <a:off x="4432901" y="213659"/>
              <a:ext cx="10454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Functional (3)</a:t>
              </a:r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B8D700F0-0BCC-4127-A25B-313ECC16E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01817" y="486603"/>
              <a:ext cx="907646" cy="815200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F05A0B6-1D99-415B-A992-EDA5AEA929AF}"/>
              </a:ext>
            </a:extLst>
          </p:cNvPr>
          <p:cNvGrpSpPr/>
          <p:nvPr/>
        </p:nvGrpSpPr>
        <p:grpSpPr>
          <a:xfrm>
            <a:off x="4919303" y="216483"/>
            <a:ext cx="947082" cy="1031367"/>
            <a:chOff x="5681596" y="209604"/>
            <a:chExt cx="996491" cy="108517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474C3E-A73F-4D1B-A855-F38B75A13F83}"/>
                </a:ext>
              </a:extLst>
            </p:cNvPr>
            <p:cNvSpPr txBox="1"/>
            <p:nvPr/>
          </p:nvSpPr>
          <p:spPr>
            <a:xfrm>
              <a:off x="5681596" y="209604"/>
              <a:ext cx="996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Complete (4)</a:t>
              </a: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B8802917-6C17-4F39-9470-1D5C92F4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6017" y="479576"/>
              <a:ext cx="907647" cy="815201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E1D33A4-EAAF-447D-B3CB-B12B694984DD}"/>
              </a:ext>
            </a:extLst>
          </p:cNvPr>
          <p:cNvSpPr txBox="1"/>
          <p:nvPr/>
        </p:nvSpPr>
        <p:spPr>
          <a:xfrm>
            <a:off x="3078514" y="213661"/>
            <a:ext cx="621963" cy="263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Safe (2)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20E6E5-8D8B-4EAE-ABAC-3A2B4D715F86}"/>
              </a:ext>
            </a:extLst>
          </p:cNvPr>
          <p:cNvGrpSpPr/>
          <p:nvPr/>
        </p:nvGrpSpPr>
        <p:grpSpPr>
          <a:xfrm>
            <a:off x="2005195" y="219511"/>
            <a:ext cx="901665" cy="1021952"/>
            <a:chOff x="2005195" y="219510"/>
            <a:chExt cx="948705" cy="107526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B03E343-6EBF-49AA-99B2-EF7BB87091C5}"/>
                </a:ext>
              </a:extLst>
            </p:cNvPr>
            <p:cNvSpPr txBox="1"/>
            <p:nvPr/>
          </p:nvSpPr>
          <p:spPr>
            <a:xfrm>
              <a:off x="2080197" y="219510"/>
              <a:ext cx="8243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Unsafe (1)</a:t>
              </a:r>
            </a:p>
          </p:txBody>
        </p: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770A8E93-A9A6-42D6-8919-391D9F0A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05195" y="442699"/>
              <a:ext cx="948705" cy="852078"/>
            </a:xfrm>
            <a:prstGeom prst="rect">
              <a:avLst/>
            </a:prstGeom>
          </p:spPr>
        </p:pic>
      </p:grpSp>
      <p:pic>
        <p:nvPicPr>
          <p:cNvPr id="36" name="图形 35">
            <a:extLst>
              <a:ext uri="{FF2B5EF4-FFF2-40B4-BE49-F238E27FC236}">
                <a16:creationId xmlns:a16="http://schemas.microsoft.com/office/drawing/2014/main" id="{0B1FD1A0-EC15-4A25-8F7B-7D8BBD792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108" y="2188019"/>
            <a:ext cx="364272" cy="8334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D189A5C-662D-4567-B6E6-12A60AD48502}"/>
              </a:ext>
            </a:extLst>
          </p:cNvPr>
          <p:cNvSpPr txBox="1"/>
          <p:nvPr/>
        </p:nvSpPr>
        <p:spPr>
          <a:xfrm>
            <a:off x="726179" y="1851419"/>
            <a:ext cx="1468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low-rise building A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011399-D09D-4CF8-9B51-EE50409DF68A}"/>
              </a:ext>
            </a:extLst>
          </p:cNvPr>
          <p:cNvSpPr txBox="1"/>
          <p:nvPr/>
        </p:nvSpPr>
        <p:spPr>
          <a:xfrm>
            <a:off x="731128" y="3080613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high-rise building B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FEB28B8-B7C5-4F13-BE84-24466379FBBB}"/>
              </a:ext>
            </a:extLst>
          </p:cNvPr>
          <p:cNvCxnSpPr>
            <a:cxnSpLocks/>
          </p:cNvCxnSpPr>
          <p:nvPr/>
        </p:nvCxnSpPr>
        <p:spPr>
          <a:xfrm flipV="1">
            <a:off x="2383361" y="1637248"/>
            <a:ext cx="866796" cy="8709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5C17DB0B-8131-418D-B1FF-1F8B072015B2}"/>
              </a:ext>
            </a:extLst>
          </p:cNvPr>
          <p:cNvSpPr/>
          <p:nvPr/>
        </p:nvSpPr>
        <p:spPr>
          <a:xfrm>
            <a:off x="2244023" y="1571933"/>
            <a:ext cx="139338" cy="13933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1F312C8-36FA-470E-B344-DB930DD43C53}"/>
              </a:ext>
            </a:extLst>
          </p:cNvPr>
          <p:cNvSpPr/>
          <p:nvPr/>
        </p:nvSpPr>
        <p:spPr>
          <a:xfrm>
            <a:off x="3250157" y="1571933"/>
            <a:ext cx="139338" cy="1393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5E38D15-105D-4DEF-B8EC-1C38D80920DB}"/>
              </a:ext>
            </a:extLst>
          </p:cNvPr>
          <p:cNvSpPr/>
          <p:nvPr/>
        </p:nvSpPr>
        <p:spPr>
          <a:xfrm>
            <a:off x="4211964" y="1571933"/>
            <a:ext cx="139338" cy="13933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D9E6776-779D-4177-B7A2-C1C9BA240707}"/>
              </a:ext>
            </a:extLst>
          </p:cNvPr>
          <p:cNvSpPr/>
          <p:nvPr/>
        </p:nvSpPr>
        <p:spPr>
          <a:xfrm>
            <a:off x="5264977" y="1571933"/>
            <a:ext cx="139338" cy="13933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87357B7-082C-4AC3-AB36-C0C416853F00}"/>
              </a:ext>
            </a:extLst>
          </p:cNvPr>
          <p:cNvCxnSpPr>
            <a:cxnSpLocks/>
          </p:cNvCxnSpPr>
          <p:nvPr/>
        </p:nvCxnSpPr>
        <p:spPr>
          <a:xfrm>
            <a:off x="3389495" y="1641602"/>
            <a:ext cx="822469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DE8D754-AEC1-43CD-8EC6-2D66F007BC79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4351302" y="1641602"/>
            <a:ext cx="913675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78D838D-AFBD-4E7D-B4B6-3D94F6513BD3}"/>
              </a:ext>
            </a:extLst>
          </p:cNvPr>
          <p:cNvCxnSpPr>
            <a:cxnSpLocks/>
          </p:cNvCxnSpPr>
          <p:nvPr/>
        </p:nvCxnSpPr>
        <p:spPr>
          <a:xfrm flipV="1">
            <a:off x="2383361" y="2737046"/>
            <a:ext cx="866796" cy="8709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BFE47DDC-8CD7-41C3-B908-0F244FAC3DA3}"/>
              </a:ext>
            </a:extLst>
          </p:cNvPr>
          <p:cNvSpPr/>
          <p:nvPr/>
        </p:nvSpPr>
        <p:spPr>
          <a:xfrm>
            <a:off x="2244023" y="2671731"/>
            <a:ext cx="139338" cy="1393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AA3FC51-D996-425D-B60D-00492E3EF12D}"/>
              </a:ext>
            </a:extLst>
          </p:cNvPr>
          <p:cNvSpPr/>
          <p:nvPr/>
        </p:nvSpPr>
        <p:spPr>
          <a:xfrm>
            <a:off x="3250157" y="2671731"/>
            <a:ext cx="139338" cy="13933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64E5FA98-5936-4ACD-819F-AADE47D50885}"/>
              </a:ext>
            </a:extLst>
          </p:cNvPr>
          <p:cNvSpPr/>
          <p:nvPr/>
        </p:nvSpPr>
        <p:spPr>
          <a:xfrm>
            <a:off x="4211964" y="2671731"/>
            <a:ext cx="139338" cy="13933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AD346EB-EB96-4A84-926E-2E34B7B57027}"/>
              </a:ext>
            </a:extLst>
          </p:cNvPr>
          <p:cNvSpPr/>
          <p:nvPr/>
        </p:nvSpPr>
        <p:spPr>
          <a:xfrm>
            <a:off x="5264977" y="2671731"/>
            <a:ext cx="139338" cy="13933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6066C69-728E-4B08-92AD-40749655902C}"/>
              </a:ext>
            </a:extLst>
          </p:cNvPr>
          <p:cNvCxnSpPr>
            <a:cxnSpLocks/>
          </p:cNvCxnSpPr>
          <p:nvPr/>
        </p:nvCxnSpPr>
        <p:spPr>
          <a:xfrm>
            <a:off x="3389495" y="2741400"/>
            <a:ext cx="822469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D7E9821-47AE-484B-820F-1E154D7EBF7C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351302" y="2741400"/>
            <a:ext cx="913675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35DBFCD-CD4B-45F2-B1A1-C5A38338E0CD}"/>
              </a:ext>
            </a:extLst>
          </p:cNvPr>
          <p:cNvCxnSpPr>
            <a:stCxn id="60" idx="1"/>
            <a:endCxn id="45" idx="5"/>
          </p:cNvCxnSpPr>
          <p:nvPr/>
        </p:nvCxnSpPr>
        <p:spPr>
          <a:xfrm flipH="1" flipV="1">
            <a:off x="2362955" y="1690865"/>
            <a:ext cx="907608" cy="10012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E940DE1-95CA-4AD4-B4A4-DE346718570E}"/>
              </a:ext>
            </a:extLst>
          </p:cNvPr>
          <p:cNvCxnSpPr>
            <a:cxnSpLocks/>
            <a:stCxn id="60" idx="0"/>
            <a:endCxn id="46" idx="4"/>
          </p:cNvCxnSpPr>
          <p:nvPr/>
        </p:nvCxnSpPr>
        <p:spPr>
          <a:xfrm flipV="1">
            <a:off x="3319826" y="1711271"/>
            <a:ext cx="0" cy="96046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F7774FE-9581-4BBA-856D-DD5581A922EB}"/>
              </a:ext>
            </a:extLst>
          </p:cNvPr>
          <p:cNvCxnSpPr>
            <a:cxnSpLocks/>
            <a:stCxn id="60" idx="7"/>
            <a:endCxn id="47" idx="3"/>
          </p:cNvCxnSpPr>
          <p:nvPr/>
        </p:nvCxnSpPr>
        <p:spPr>
          <a:xfrm flipV="1">
            <a:off x="3369089" y="1690865"/>
            <a:ext cx="863281" cy="10012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DBDF17-9274-42E8-B129-5312554E0B42}"/>
                  </a:ext>
                </a:extLst>
              </p:cNvPr>
              <p:cNvSpPr txBox="1"/>
              <p:nvPr/>
            </p:nvSpPr>
            <p:spPr>
              <a:xfrm>
                <a:off x="2074703" y="1277964"/>
                <a:ext cx="576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DBDF17-9274-42E8-B129-5312554E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03" y="1277964"/>
                <a:ext cx="576503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2C2DCA1-DD21-4CAA-B7E0-12AA52B360ED}"/>
                  </a:ext>
                </a:extLst>
              </p:cNvPr>
              <p:cNvSpPr txBox="1"/>
              <p:nvPr/>
            </p:nvSpPr>
            <p:spPr>
              <a:xfrm>
                <a:off x="4976725" y="1285571"/>
                <a:ext cx="5765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2C2DCA1-DD21-4CAA-B7E0-12AA52B3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25" y="1285571"/>
                <a:ext cx="576504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268A2DE-F9B3-411B-9E27-4029C70F3A82}"/>
                  </a:ext>
                </a:extLst>
              </p:cNvPr>
              <p:cNvSpPr txBox="1"/>
              <p:nvPr/>
            </p:nvSpPr>
            <p:spPr>
              <a:xfrm>
                <a:off x="3031574" y="1285571"/>
                <a:ext cx="5765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268A2DE-F9B3-411B-9E27-4029C70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4" y="1285571"/>
                <a:ext cx="576504" cy="276999"/>
              </a:xfrm>
              <a:prstGeom prst="rect">
                <a:avLst/>
              </a:prstGeom>
              <a:blipFill>
                <a:blip r:embed="rId1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4ED29A6-3344-437D-BA08-6756179D38D6}"/>
                  </a:ext>
                </a:extLst>
              </p:cNvPr>
              <p:cNvSpPr txBox="1"/>
              <p:nvPr/>
            </p:nvSpPr>
            <p:spPr>
              <a:xfrm>
                <a:off x="3988445" y="1285838"/>
                <a:ext cx="5765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4ED29A6-3344-437D-BA08-6756179D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45" y="1285838"/>
                <a:ext cx="576504" cy="276999"/>
              </a:xfrm>
              <a:prstGeom prst="rect">
                <a:avLst/>
              </a:prstGeom>
              <a:blipFill>
                <a:blip r:embed="rId1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AFCA195-F7AC-4313-85FE-1357EC9E0397}"/>
                  </a:ext>
                </a:extLst>
              </p:cNvPr>
              <p:cNvSpPr txBox="1"/>
              <p:nvPr/>
            </p:nvSpPr>
            <p:spPr>
              <a:xfrm>
                <a:off x="2023644" y="2845780"/>
                <a:ext cx="580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AFCA195-F7AC-4313-85FE-1357EC9E0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44" y="2845780"/>
                <a:ext cx="580095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4E7B7341-6BC9-47E0-8573-6CA8EE193A17}"/>
                  </a:ext>
                </a:extLst>
              </p:cNvPr>
              <p:cNvSpPr txBox="1"/>
              <p:nvPr/>
            </p:nvSpPr>
            <p:spPr>
              <a:xfrm>
                <a:off x="2980515" y="2845780"/>
                <a:ext cx="580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4E7B7341-6BC9-47E0-8573-6CA8EE193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515" y="2845780"/>
                <a:ext cx="580095" cy="276999"/>
              </a:xfrm>
              <a:prstGeom prst="rect">
                <a:avLst/>
              </a:prstGeom>
              <a:blipFill>
                <a:blip r:embed="rId19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F63CE10-EEDB-4D06-86E3-8D93916E7F78}"/>
                  </a:ext>
                </a:extLst>
              </p:cNvPr>
              <p:cNvSpPr txBox="1"/>
              <p:nvPr/>
            </p:nvSpPr>
            <p:spPr>
              <a:xfrm>
                <a:off x="3921916" y="2845780"/>
                <a:ext cx="580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F63CE10-EEDB-4D06-86E3-8D93916E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916" y="2845780"/>
                <a:ext cx="580095" cy="276999"/>
              </a:xfrm>
              <a:prstGeom prst="rect">
                <a:avLst/>
              </a:prstGeom>
              <a:blipFill>
                <a:blip r:embed="rId20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85B1CDC-5017-4144-B3D7-3C36D4D41BE0}"/>
                  </a:ext>
                </a:extLst>
              </p:cNvPr>
              <p:cNvSpPr txBox="1"/>
              <p:nvPr/>
            </p:nvSpPr>
            <p:spPr>
              <a:xfrm>
                <a:off x="4973134" y="2866163"/>
                <a:ext cx="580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85B1CDC-5017-4144-B3D7-3C36D4D41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134" y="2866163"/>
                <a:ext cx="580095" cy="276999"/>
              </a:xfrm>
              <a:prstGeom prst="rect">
                <a:avLst/>
              </a:prstGeom>
              <a:blipFill>
                <a:blip r:embed="rId2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形 48">
            <a:extLst>
              <a:ext uri="{FF2B5EF4-FFF2-40B4-BE49-F238E27FC236}">
                <a16:creationId xmlns:a16="http://schemas.microsoft.com/office/drawing/2014/main" id="{C096A5D7-F7ED-4F63-92AD-286A1A614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373" t="56453" r="1823" b="23688"/>
          <a:stretch/>
        </p:blipFill>
        <p:spPr>
          <a:xfrm>
            <a:off x="2961051" y="443538"/>
            <a:ext cx="816076" cy="8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59</Words>
  <Application>Microsoft Office PowerPoint</Application>
  <PresentationFormat>自定义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You</dc:creator>
  <cp:lastModifiedBy>Tian You</cp:lastModifiedBy>
  <cp:revision>26</cp:revision>
  <dcterms:created xsi:type="dcterms:W3CDTF">2023-03-12T03:40:54Z</dcterms:created>
  <dcterms:modified xsi:type="dcterms:W3CDTF">2023-03-17T06:37:16Z</dcterms:modified>
</cp:coreProperties>
</file>